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4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20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73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26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56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20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7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73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5680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67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44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16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20B31-21BE-419D-88C9-B151936E04E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E946C-9A2E-483F-9ED2-AAAF104CF1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26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395736" y="813217"/>
            <a:ext cx="11731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1.</a:t>
            </a:r>
            <a:r>
              <a:rPr lang="ko-KR" altLang="en-US" sz="2400" dirty="0" err="1" smtClean="0"/>
              <a:t>협성대학교</a:t>
            </a:r>
            <a:r>
              <a:rPr lang="ko-KR" altLang="en-US" sz="2400" dirty="0" smtClean="0"/>
              <a:t> 창업보육센터 홈페이지에서 우측 문의사항 클릭</a:t>
            </a:r>
            <a:endParaRPr lang="ko-KR" altLang="en-US" sz="2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82" y="1384174"/>
            <a:ext cx="11270108" cy="52452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47797" y="119150"/>
            <a:ext cx="923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 smtClean="0"/>
              <a:t>협성대학교</a:t>
            </a:r>
            <a:r>
              <a:rPr lang="ko-KR" altLang="en-US" sz="3200" dirty="0" smtClean="0"/>
              <a:t> 창업보육센터 </a:t>
            </a:r>
            <a:r>
              <a:rPr lang="ko-KR" altLang="en-US" sz="3200" dirty="0" err="1" smtClean="0"/>
              <a:t>공용회의실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예약방법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08317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421178" y="813217"/>
            <a:ext cx="11731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2.</a:t>
            </a:r>
            <a:r>
              <a:rPr lang="ko-KR" altLang="en-US" sz="2400" dirty="0" err="1" smtClean="0"/>
              <a:t>협성대학교</a:t>
            </a:r>
            <a:r>
              <a:rPr lang="ko-KR" altLang="en-US" sz="2400" dirty="0" smtClean="0"/>
              <a:t> 창업보육센터 홈페이지에서 문의사항 클릭 후 </a:t>
            </a:r>
            <a:r>
              <a:rPr lang="ko-KR" altLang="en-US" sz="2400" dirty="0" err="1" smtClean="0"/>
              <a:t>상담실예약</a:t>
            </a:r>
            <a:r>
              <a:rPr lang="ko-KR" altLang="en-US" sz="2400" dirty="0" smtClean="0"/>
              <a:t> 클릭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-147797" y="119150"/>
            <a:ext cx="923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 smtClean="0"/>
              <a:t>협성대학교</a:t>
            </a:r>
            <a:r>
              <a:rPr lang="ko-KR" altLang="en-US" sz="3200" dirty="0" smtClean="0"/>
              <a:t> 창업보육센터 </a:t>
            </a:r>
            <a:r>
              <a:rPr lang="ko-KR" altLang="en-US" sz="3200" dirty="0" err="1" smtClean="0"/>
              <a:t>공용회의실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예약방법</a:t>
            </a:r>
            <a:endParaRPr lang="ko-KR" altLang="en-US" sz="3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50" y="1384174"/>
            <a:ext cx="11543839" cy="528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1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697905" y="813217"/>
            <a:ext cx="11731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3. </a:t>
            </a:r>
            <a:r>
              <a:rPr lang="ko-KR" altLang="en-US" sz="2400" dirty="0" smtClean="0"/>
              <a:t>상담실 예약 클릭 후 장소</a:t>
            </a:r>
            <a:r>
              <a:rPr lang="en-US" altLang="ko-KR" sz="2400" dirty="0" smtClean="0"/>
              <a:t>&gt; </a:t>
            </a:r>
            <a:r>
              <a:rPr lang="ko-KR" altLang="en-US" sz="2400" dirty="0" smtClean="0"/>
              <a:t>날짜 </a:t>
            </a:r>
            <a:r>
              <a:rPr lang="en-US" altLang="ko-KR" sz="2400" dirty="0" smtClean="0"/>
              <a:t>&gt; </a:t>
            </a:r>
            <a:r>
              <a:rPr lang="ko-KR" altLang="en-US" sz="2400" dirty="0" smtClean="0"/>
              <a:t>시간 </a:t>
            </a:r>
            <a:r>
              <a:rPr lang="en-US" altLang="ko-KR" sz="2400" dirty="0"/>
              <a:t> </a:t>
            </a:r>
            <a:r>
              <a:rPr lang="ko-KR" altLang="en-US" sz="2400" dirty="0" smtClean="0"/>
              <a:t>순차적으로 선택 후 예약신청</a:t>
            </a: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-147797" y="119150"/>
            <a:ext cx="923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 smtClean="0"/>
              <a:t>협성대학교</a:t>
            </a:r>
            <a:r>
              <a:rPr lang="ko-KR" altLang="en-US" sz="3200" dirty="0" smtClean="0"/>
              <a:t> 창업보육센터 </a:t>
            </a:r>
            <a:r>
              <a:rPr lang="ko-KR" altLang="en-US" sz="3200" dirty="0" err="1" smtClean="0"/>
              <a:t>공용회의실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예약방법</a:t>
            </a:r>
            <a:endParaRPr lang="ko-KR" altLang="en-US" sz="3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" y="1384174"/>
            <a:ext cx="9179719" cy="523319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637" y="1792705"/>
            <a:ext cx="2633100" cy="188895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8637" y="4301560"/>
            <a:ext cx="2633100" cy="20150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51631" y="380694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공용강의실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458637" y="643270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좌</a:t>
            </a:r>
            <a:r>
              <a:rPr lang="en-US" altLang="ko-KR" dirty="0" smtClean="0"/>
              <a:t>: </a:t>
            </a:r>
            <a:r>
              <a:rPr lang="ko-KR" altLang="en-US" dirty="0" smtClean="0"/>
              <a:t>상담실</a:t>
            </a:r>
            <a:r>
              <a:rPr lang="en-US" altLang="ko-KR" dirty="0" smtClean="0"/>
              <a:t>1 / </a:t>
            </a:r>
            <a:r>
              <a:rPr lang="ko-KR" altLang="en-US" dirty="0" smtClean="0"/>
              <a:t>우</a:t>
            </a:r>
            <a:r>
              <a:rPr lang="en-US" altLang="ko-KR" dirty="0" smtClean="0"/>
              <a:t>:</a:t>
            </a:r>
            <a:r>
              <a:rPr lang="ko-KR" altLang="en-US" dirty="0" smtClean="0"/>
              <a:t>상담실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5301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55</Words>
  <Application>Microsoft Office PowerPoint</Application>
  <PresentationFormat>와이드스크린</PresentationFormat>
  <Paragraphs>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3</cp:revision>
  <dcterms:created xsi:type="dcterms:W3CDTF">2019-03-08T06:24:10Z</dcterms:created>
  <dcterms:modified xsi:type="dcterms:W3CDTF">2019-03-08T06:45:33Z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F:\협성대학교\코워킹 스페이스\공용회의실 예약방법.pptx</vt:lpwstr>
  </property>
</Properties>
</file>