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2364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2030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659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6636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6725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887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494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083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5660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1079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130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703F4-33F5-4B95-996B-8E2BD00FB880}" type="datetimeFigureOut">
              <a:rPr lang="ko-KR" altLang="en-US" smtClean="0"/>
              <a:t>2019-07-01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55ECE-80A2-49E8-9F1F-1C6C35E15FE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802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685800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7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685800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51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0</Words>
  <Application>Microsoft Office PowerPoint</Application>
  <PresentationFormat>와이드스크린</PresentationFormat>
  <Paragraphs>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2</cp:revision>
  <dcterms:created xsi:type="dcterms:W3CDTF">2019-07-01T02:50:59Z</dcterms:created>
  <dcterms:modified xsi:type="dcterms:W3CDTF">2019-07-01T04:09:21Z</dcterms:modified>
</cp:coreProperties>
</file>